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5" r:id="rId3"/>
    <p:sldId id="257" r:id="rId4"/>
    <p:sldId id="258" r:id="rId5"/>
    <p:sldId id="259" r:id="rId6"/>
    <p:sldId id="260" r:id="rId7"/>
    <p:sldId id="266" r:id="rId8"/>
    <p:sldId id="261" r:id="rId9"/>
    <p:sldId id="262" r:id="rId10"/>
    <p:sldId id="263" r:id="rId11"/>
    <p:sldId id="264"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5042C5-7D43-401E-A480-A92C5A7F5EC9}">
          <p14:sldIdLst>
            <p14:sldId id="256"/>
            <p14:sldId id="265"/>
            <p14:sldId id="257"/>
            <p14:sldId id="258"/>
            <p14:sldId id="259"/>
            <p14:sldId id="260"/>
            <p14:sldId id="266"/>
            <p14:sldId id="261"/>
            <p14:sldId id="262"/>
            <p14:sldId id="263"/>
            <p14:sldId id="264"/>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CEDDEF-A1D2-4DD3-988A-BB870C1C9984}"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CA253-5055-479C-846D-4F6A889DD9D2}" type="slidenum">
              <a:rPr lang="en-US" smtClean="0"/>
              <a:t>‹#›</a:t>
            </a:fld>
            <a:endParaRPr lang="en-US"/>
          </a:p>
        </p:txBody>
      </p:sp>
    </p:spTree>
    <p:extLst>
      <p:ext uri="{BB962C8B-B14F-4D97-AF65-F5344CB8AC3E}">
        <p14:creationId xmlns:p14="http://schemas.microsoft.com/office/powerpoint/2010/main" val="242353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CEDDEF-A1D2-4DD3-988A-BB870C1C9984}"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CA253-5055-479C-846D-4F6A889DD9D2}" type="slidenum">
              <a:rPr lang="en-US" smtClean="0"/>
              <a:t>‹#›</a:t>
            </a:fld>
            <a:endParaRPr lang="en-US"/>
          </a:p>
        </p:txBody>
      </p:sp>
    </p:spTree>
    <p:extLst>
      <p:ext uri="{BB962C8B-B14F-4D97-AF65-F5344CB8AC3E}">
        <p14:creationId xmlns:p14="http://schemas.microsoft.com/office/powerpoint/2010/main" val="180719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9CEDDEF-A1D2-4DD3-988A-BB870C1C9984}"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CA253-5055-479C-846D-4F6A889DD9D2}" type="slidenum">
              <a:rPr lang="en-US" smtClean="0"/>
              <a:t>‹#›</a:t>
            </a:fld>
            <a:endParaRPr lang="en-US"/>
          </a:p>
        </p:txBody>
      </p:sp>
    </p:spTree>
    <p:extLst>
      <p:ext uri="{BB962C8B-B14F-4D97-AF65-F5344CB8AC3E}">
        <p14:creationId xmlns:p14="http://schemas.microsoft.com/office/powerpoint/2010/main" val="3430315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9CEDDEF-A1D2-4DD3-988A-BB870C1C9984}"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CA253-5055-479C-846D-4F6A889DD9D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33734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CEDDEF-A1D2-4DD3-988A-BB870C1C9984}"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CA253-5055-479C-846D-4F6A889DD9D2}" type="slidenum">
              <a:rPr lang="en-US" smtClean="0"/>
              <a:t>‹#›</a:t>
            </a:fld>
            <a:endParaRPr lang="en-US"/>
          </a:p>
        </p:txBody>
      </p:sp>
    </p:spTree>
    <p:extLst>
      <p:ext uri="{BB962C8B-B14F-4D97-AF65-F5344CB8AC3E}">
        <p14:creationId xmlns:p14="http://schemas.microsoft.com/office/powerpoint/2010/main" val="146512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CEDDEF-A1D2-4DD3-988A-BB870C1C9984}" type="datetimeFigureOut">
              <a:rPr lang="en-US" smtClean="0"/>
              <a:t>4/9/2020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CA253-5055-479C-846D-4F6A889DD9D2}" type="slidenum">
              <a:rPr lang="en-US" smtClean="0"/>
              <a:t>‹#›</a:t>
            </a:fld>
            <a:endParaRPr lang="en-US"/>
          </a:p>
        </p:txBody>
      </p:sp>
    </p:spTree>
    <p:extLst>
      <p:ext uri="{BB962C8B-B14F-4D97-AF65-F5344CB8AC3E}">
        <p14:creationId xmlns:p14="http://schemas.microsoft.com/office/powerpoint/2010/main" val="1516822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CEDDEF-A1D2-4DD3-988A-BB870C1C9984}" type="datetimeFigureOut">
              <a:rPr lang="en-US" smtClean="0"/>
              <a:t>4/9/2020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CA253-5055-479C-846D-4F6A889DD9D2}" type="slidenum">
              <a:rPr lang="en-US" smtClean="0"/>
              <a:t>‹#›</a:t>
            </a:fld>
            <a:endParaRPr lang="en-US"/>
          </a:p>
        </p:txBody>
      </p:sp>
    </p:spTree>
    <p:extLst>
      <p:ext uri="{BB962C8B-B14F-4D97-AF65-F5344CB8AC3E}">
        <p14:creationId xmlns:p14="http://schemas.microsoft.com/office/powerpoint/2010/main" val="2631542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CEDDEF-A1D2-4DD3-988A-BB870C1C9984}"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CA253-5055-479C-846D-4F6A889DD9D2}" type="slidenum">
              <a:rPr lang="en-US" smtClean="0"/>
              <a:t>‹#›</a:t>
            </a:fld>
            <a:endParaRPr lang="en-US"/>
          </a:p>
        </p:txBody>
      </p:sp>
    </p:spTree>
    <p:extLst>
      <p:ext uri="{BB962C8B-B14F-4D97-AF65-F5344CB8AC3E}">
        <p14:creationId xmlns:p14="http://schemas.microsoft.com/office/powerpoint/2010/main" val="1522509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CEDDEF-A1D2-4DD3-988A-BB870C1C9984}"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CA253-5055-479C-846D-4F6A889DD9D2}" type="slidenum">
              <a:rPr lang="en-US" smtClean="0"/>
              <a:t>‹#›</a:t>
            </a:fld>
            <a:endParaRPr lang="en-US"/>
          </a:p>
        </p:txBody>
      </p:sp>
    </p:spTree>
    <p:extLst>
      <p:ext uri="{BB962C8B-B14F-4D97-AF65-F5344CB8AC3E}">
        <p14:creationId xmlns:p14="http://schemas.microsoft.com/office/powerpoint/2010/main" val="401219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9CEDDEF-A1D2-4DD3-988A-BB870C1C9984}"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CA253-5055-479C-846D-4F6A889DD9D2}" type="slidenum">
              <a:rPr lang="en-US" smtClean="0"/>
              <a:t>‹#›</a:t>
            </a:fld>
            <a:endParaRPr lang="en-US"/>
          </a:p>
        </p:txBody>
      </p:sp>
    </p:spTree>
    <p:extLst>
      <p:ext uri="{BB962C8B-B14F-4D97-AF65-F5344CB8AC3E}">
        <p14:creationId xmlns:p14="http://schemas.microsoft.com/office/powerpoint/2010/main" val="18404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CEDDEF-A1D2-4DD3-988A-BB870C1C9984}"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CA253-5055-479C-846D-4F6A889DD9D2}" type="slidenum">
              <a:rPr lang="en-US" smtClean="0"/>
              <a:t>‹#›</a:t>
            </a:fld>
            <a:endParaRPr lang="en-US"/>
          </a:p>
        </p:txBody>
      </p:sp>
    </p:spTree>
    <p:extLst>
      <p:ext uri="{BB962C8B-B14F-4D97-AF65-F5344CB8AC3E}">
        <p14:creationId xmlns:p14="http://schemas.microsoft.com/office/powerpoint/2010/main" val="27735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CEDDEF-A1D2-4DD3-988A-BB870C1C9984}"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CA253-5055-479C-846D-4F6A889DD9D2}" type="slidenum">
              <a:rPr lang="en-US" smtClean="0"/>
              <a:t>‹#›</a:t>
            </a:fld>
            <a:endParaRPr lang="en-US"/>
          </a:p>
        </p:txBody>
      </p:sp>
    </p:spTree>
    <p:extLst>
      <p:ext uri="{BB962C8B-B14F-4D97-AF65-F5344CB8AC3E}">
        <p14:creationId xmlns:p14="http://schemas.microsoft.com/office/powerpoint/2010/main" val="180377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CEDDEF-A1D2-4DD3-988A-BB870C1C9984}" type="datetimeFigureOut">
              <a:rPr lang="en-US" smtClean="0"/>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8CA253-5055-479C-846D-4F6A889DD9D2}" type="slidenum">
              <a:rPr lang="en-US" smtClean="0"/>
              <a:t>‹#›</a:t>
            </a:fld>
            <a:endParaRPr lang="en-US"/>
          </a:p>
        </p:txBody>
      </p:sp>
    </p:spTree>
    <p:extLst>
      <p:ext uri="{BB962C8B-B14F-4D97-AF65-F5344CB8AC3E}">
        <p14:creationId xmlns:p14="http://schemas.microsoft.com/office/powerpoint/2010/main" val="120639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9CEDDEF-A1D2-4DD3-988A-BB870C1C9984}" type="datetimeFigureOut">
              <a:rPr lang="en-US" smtClean="0"/>
              <a:t>4/9/2020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98CA253-5055-479C-846D-4F6A889DD9D2}" type="slidenum">
              <a:rPr lang="en-US" smtClean="0"/>
              <a:t>‹#›</a:t>
            </a:fld>
            <a:endParaRPr lang="en-US"/>
          </a:p>
        </p:txBody>
      </p:sp>
    </p:spTree>
    <p:extLst>
      <p:ext uri="{BB962C8B-B14F-4D97-AF65-F5344CB8AC3E}">
        <p14:creationId xmlns:p14="http://schemas.microsoft.com/office/powerpoint/2010/main" val="60899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CEDDEF-A1D2-4DD3-988A-BB870C1C9984}" type="datetimeFigureOut">
              <a:rPr lang="en-US" smtClean="0"/>
              <a:t>4/9/2020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98CA253-5055-479C-846D-4F6A889DD9D2}" type="slidenum">
              <a:rPr lang="en-US" smtClean="0"/>
              <a:t>‹#›</a:t>
            </a:fld>
            <a:endParaRPr lang="en-US"/>
          </a:p>
        </p:txBody>
      </p:sp>
    </p:spTree>
    <p:extLst>
      <p:ext uri="{BB962C8B-B14F-4D97-AF65-F5344CB8AC3E}">
        <p14:creationId xmlns:p14="http://schemas.microsoft.com/office/powerpoint/2010/main" val="114840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69CEDDEF-A1D2-4DD3-988A-BB870C1C9984}" type="datetimeFigureOut">
              <a:rPr lang="en-US" smtClean="0"/>
              <a:t>4/9/2020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98CA253-5055-479C-846D-4F6A889DD9D2}" type="slidenum">
              <a:rPr lang="en-US" smtClean="0"/>
              <a:t>‹#›</a:t>
            </a:fld>
            <a:endParaRPr lang="en-US"/>
          </a:p>
        </p:txBody>
      </p:sp>
    </p:spTree>
    <p:extLst>
      <p:ext uri="{BB962C8B-B14F-4D97-AF65-F5344CB8AC3E}">
        <p14:creationId xmlns:p14="http://schemas.microsoft.com/office/powerpoint/2010/main" val="77607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CEDDEF-A1D2-4DD3-988A-BB870C1C9984}"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CA253-5055-479C-846D-4F6A889DD9D2}" type="slidenum">
              <a:rPr lang="en-US" smtClean="0"/>
              <a:t>‹#›</a:t>
            </a:fld>
            <a:endParaRPr lang="en-US"/>
          </a:p>
        </p:txBody>
      </p:sp>
    </p:spTree>
    <p:extLst>
      <p:ext uri="{BB962C8B-B14F-4D97-AF65-F5344CB8AC3E}">
        <p14:creationId xmlns:p14="http://schemas.microsoft.com/office/powerpoint/2010/main" val="98698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CEDDEF-A1D2-4DD3-988A-BB870C1C9984}" type="datetimeFigureOut">
              <a:rPr lang="en-US" smtClean="0"/>
              <a:t>4/9/2020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98CA253-5055-479C-846D-4F6A889DD9D2}" type="slidenum">
              <a:rPr lang="en-US" smtClean="0"/>
              <a:t>‹#›</a:t>
            </a:fld>
            <a:endParaRPr lang="en-US"/>
          </a:p>
        </p:txBody>
      </p:sp>
    </p:spTree>
    <p:extLst>
      <p:ext uri="{BB962C8B-B14F-4D97-AF65-F5344CB8AC3E}">
        <p14:creationId xmlns:p14="http://schemas.microsoft.com/office/powerpoint/2010/main" val="192599586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wikihow.com/Create-a-Wikipedia-Account#Tip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nq0heoghu5E" TargetMode="External"/><Relationship Id="rId2" Type="http://schemas.openxmlformats.org/officeDocument/2006/relationships/hyperlink" Target="https://www.webmafias.com/create-a-wikipedia-account/" TargetMode="External"/><Relationship Id="rId1" Type="http://schemas.openxmlformats.org/officeDocument/2006/relationships/slideLayout" Target="../slideLayouts/slideLayout2.xml"/><Relationship Id="rId5" Type="http://schemas.openxmlformats.org/officeDocument/2006/relationships/hyperlink" Target="https://www.youtube.com/watch?v=4quCf3ygYac&amp;t=8s" TargetMode="External"/><Relationship Id="rId4" Type="http://schemas.openxmlformats.org/officeDocument/2006/relationships/hyperlink" Target="https://www.youtube.com/watch?v=MVU1FyCrsS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wikipedi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n.wikipedia.org/w/index.php?title=Special:UserLogin&amp;type=signup"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wikihow.com/Create-a-Password-You-Can-Rememb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3332" y="1042851"/>
            <a:ext cx="8825658" cy="3329581"/>
          </a:xfrm>
        </p:spPr>
        <p:txBody>
          <a:bodyPr/>
          <a:lstStyle/>
          <a:p>
            <a:r>
              <a:rPr lang="en-US" b="1" dirty="0" smtClean="0"/>
              <a:t>How to Create a Wikipedia Account</a:t>
            </a:r>
            <a:endParaRPr lang="en-US" b="1" dirty="0"/>
          </a:p>
        </p:txBody>
      </p:sp>
      <p:sp>
        <p:nvSpPr>
          <p:cNvPr id="4" name="Title 1"/>
          <p:cNvSpPr txBox="1">
            <a:spLocks/>
          </p:cNvSpPr>
          <p:nvPr/>
        </p:nvSpPr>
        <p:spPr>
          <a:xfrm>
            <a:off x="2287069" y="4736733"/>
            <a:ext cx="5707399" cy="2121267"/>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p>
        </p:txBody>
      </p:sp>
      <p:sp>
        <p:nvSpPr>
          <p:cNvPr id="5" name="Title 1"/>
          <p:cNvSpPr txBox="1">
            <a:spLocks/>
          </p:cNvSpPr>
          <p:nvPr/>
        </p:nvSpPr>
        <p:spPr>
          <a:xfrm>
            <a:off x="1332411" y="5538652"/>
            <a:ext cx="9153299" cy="501471"/>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smtClean="0"/>
              <a:t>www.aflia.net</a:t>
            </a:r>
            <a:endParaRPr lang="en-US" sz="3200" b="1" dirty="0"/>
          </a:p>
        </p:txBody>
      </p:sp>
      <p:sp>
        <p:nvSpPr>
          <p:cNvPr id="6" name="Title 1"/>
          <p:cNvSpPr txBox="1">
            <a:spLocks/>
          </p:cNvSpPr>
          <p:nvPr/>
        </p:nvSpPr>
        <p:spPr>
          <a:xfrm>
            <a:off x="2439469" y="4889133"/>
            <a:ext cx="5707399" cy="2121267"/>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48" y="202300"/>
            <a:ext cx="3829050" cy="952500"/>
          </a:xfrm>
          <a:prstGeom prst="rect">
            <a:avLst/>
          </a:prstGeom>
        </p:spPr>
      </p:pic>
    </p:spTree>
    <p:extLst>
      <p:ext uri="{BB962C8B-B14F-4D97-AF65-F5344CB8AC3E}">
        <p14:creationId xmlns:p14="http://schemas.microsoft.com/office/powerpoint/2010/main" val="426059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0"/>
            <a:ext cx="12100560" cy="966651"/>
          </a:xfrm>
        </p:spPr>
        <p:txBody>
          <a:bodyPr>
            <a:noAutofit/>
          </a:bodyPr>
          <a:lstStyle/>
          <a:p>
            <a:r>
              <a:rPr lang="en-US" sz="2800" b="1" dirty="0" smtClean="0"/>
              <a:t>8. Enter your e-mail address in the "E-mail" box if you want to. </a:t>
            </a:r>
            <a:r>
              <a:rPr lang="en-US" sz="2800" b="1" dirty="0" smtClean="0"/>
              <a:t/>
            </a:r>
            <a:br>
              <a:rPr lang="en-US" sz="2800" b="1" dirty="0" smtClean="0"/>
            </a:br>
            <a:r>
              <a:rPr lang="en-US" sz="2800" b="1" dirty="0" smtClean="0"/>
              <a:t>For </a:t>
            </a:r>
            <a:r>
              <a:rPr lang="en-US" sz="2800" b="1" dirty="0" smtClean="0"/>
              <a:t>more information about this, see below in the "</a:t>
            </a:r>
            <a:r>
              <a:rPr lang="en-US" sz="2800" b="1" dirty="0" smtClean="0">
                <a:hlinkClick r:id="rId2"/>
              </a:rPr>
              <a:t>Tips</a:t>
            </a:r>
            <a:r>
              <a:rPr lang="en-US" sz="2800" b="1" dirty="0" smtClean="0"/>
              <a:t>" section. </a:t>
            </a:r>
            <a:endParaRPr lang="en-US" sz="28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2571" y="966651"/>
            <a:ext cx="7641772" cy="5731329"/>
          </a:xfrm>
        </p:spPr>
      </p:pic>
    </p:spTree>
    <p:extLst>
      <p:ext uri="{BB962C8B-B14F-4D97-AF65-F5344CB8AC3E}">
        <p14:creationId xmlns:p14="http://schemas.microsoft.com/office/powerpoint/2010/main" val="3475949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 y="117566"/>
            <a:ext cx="12022183" cy="710974"/>
          </a:xfrm>
        </p:spPr>
        <p:txBody>
          <a:bodyPr>
            <a:normAutofit fontScale="90000"/>
          </a:bodyPr>
          <a:lstStyle/>
          <a:p>
            <a:r>
              <a:rPr lang="en-US" b="1" dirty="0" smtClean="0"/>
              <a:t>9</a:t>
            </a:r>
            <a:r>
              <a:rPr lang="en-US" b="1" dirty="0" smtClean="0"/>
              <a:t>. Click the big "Create account" button. </a:t>
            </a:r>
            <a:br>
              <a:rPr lang="en-US" b="1" dirty="0" smtClean="0"/>
            </a:b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2767" y="808152"/>
            <a:ext cx="8066463" cy="6049848"/>
          </a:xfrm>
        </p:spPr>
      </p:pic>
    </p:spTree>
    <p:extLst>
      <p:ext uri="{BB962C8B-B14F-4D97-AF65-F5344CB8AC3E}">
        <p14:creationId xmlns:p14="http://schemas.microsoft.com/office/powerpoint/2010/main" val="132429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096207" cy="731520"/>
          </a:xfrm>
        </p:spPr>
        <p:txBody>
          <a:bodyPr>
            <a:noAutofit/>
          </a:bodyPr>
          <a:lstStyle/>
          <a:p>
            <a:r>
              <a:rPr lang="en-US" sz="3600" b="1" dirty="0" smtClean="0"/>
              <a:t>10</a:t>
            </a:r>
            <a:r>
              <a:rPr lang="en-US" sz="3600" b="1" dirty="0" smtClean="0"/>
              <a:t>. Congratulations! You are now a registered user in Wikipedia! </a:t>
            </a:r>
            <a:br>
              <a:rPr lang="en-US" sz="3600" b="1" dirty="0" smtClean="0"/>
            </a:b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7257" y="862150"/>
            <a:ext cx="7777809" cy="5833357"/>
          </a:xfrm>
        </p:spPr>
      </p:pic>
    </p:spTree>
    <p:extLst>
      <p:ext uri="{BB962C8B-B14F-4D97-AF65-F5344CB8AC3E}">
        <p14:creationId xmlns:p14="http://schemas.microsoft.com/office/powerpoint/2010/main" val="320412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503"/>
            <a:ext cx="10515600" cy="1024482"/>
          </a:xfrm>
        </p:spPr>
        <p:txBody>
          <a:bodyPr/>
          <a:lstStyle/>
          <a:p>
            <a:pPr algn="ctr"/>
            <a:r>
              <a:rPr lang="en-US" b="1" dirty="0" smtClean="0"/>
              <a:t>Additional Useful Links: </a:t>
            </a:r>
            <a:endParaRPr lang="en-US" b="1" dirty="0"/>
          </a:p>
        </p:txBody>
      </p:sp>
      <p:sp>
        <p:nvSpPr>
          <p:cNvPr id="3" name="Content Placeholder 2"/>
          <p:cNvSpPr>
            <a:spLocks noGrp="1"/>
          </p:cNvSpPr>
          <p:nvPr>
            <p:ph idx="1"/>
          </p:nvPr>
        </p:nvSpPr>
        <p:spPr>
          <a:xfrm>
            <a:off x="548639" y="1332412"/>
            <a:ext cx="10959737" cy="5368834"/>
          </a:xfrm>
        </p:spPr>
        <p:txBody>
          <a:bodyPr>
            <a:normAutofit/>
          </a:bodyPr>
          <a:lstStyle/>
          <a:p>
            <a:r>
              <a:rPr lang="en-US" sz="2800" b="1" dirty="0" smtClean="0"/>
              <a:t>1. </a:t>
            </a:r>
            <a:r>
              <a:rPr lang="en-US" sz="2800" b="1" dirty="0" smtClean="0">
                <a:hlinkClick r:id="rId2"/>
              </a:rPr>
              <a:t>https</a:t>
            </a:r>
            <a:r>
              <a:rPr lang="en-US" sz="2800" b="1" dirty="0" smtClean="0">
                <a:hlinkClick r:id="rId2"/>
              </a:rPr>
              <a:t>://www.webmafias.com/create-a-wikipedia-account/</a:t>
            </a:r>
            <a:r>
              <a:rPr lang="en-US" sz="2800" b="1" dirty="0" smtClean="0"/>
              <a:t> </a:t>
            </a:r>
            <a:endParaRPr lang="en-US" sz="2800" b="1" dirty="0" smtClean="0"/>
          </a:p>
          <a:p>
            <a:endParaRPr lang="en-US" sz="2800" b="1" dirty="0" smtClean="0"/>
          </a:p>
          <a:p>
            <a:r>
              <a:rPr lang="en-US" sz="2800" b="1" dirty="0" smtClean="0"/>
              <a:t>2. </a:t>
            </a:r>
            <a:r>
              <a:rPr lang="en-US" sz="2800" b="1" dirty="0" smtClean="0">
                <a:hlinkClick r:id="rId3"/>
              </a:rPr>
              <a:t>https://www.youtube.com/watch?v=nq0heoghu5E</a:t>
            </a:r>
            <a:r>
              <a:rPr lang="en-US" sz="2800" b="1" dirty="0" smtClean="0"/>
              <a:t> </a:t>
            </a:r>
            <a:endParaRPr lang="en-US" sz="2800" b="1" dirty="0" smtClean="0"/>
          </a:p>
          <a:p>
            <a:endParaRPr lang="en-US" sz="2800" b="1" dirty="0" smtClean="0"/>
          </a:p>
          <a:p>
            <a:r>
              <a:rPr lang="en-US" sz="2800" b="1" dirty="0" smtClean="0"/>
              <a:t>3. </a:t>
            </a:r>
            <a:r>
              <a:rPr lang="en-US" sz="2800" b="1" dirty="0" smtClean="0">
                <a:hlinkClick r:id="rId4"/>
              </a:rPr>
              <a:t>https://www.youtube.com/watch?v=MVU1FyCrsSI</a:t>
            </a:r>
            <a:r>
              <a:rPr lang="en-US" sz="2800" b="1" dirty="0" smtClean="0"/>
              <a:t> </a:t>
            </a:r>
            <a:endParaRPr lang="en-US" sz="2800" b="1" dirty="0" smtClean="0"/>
          </a:p>
          <a:p>
            <a:endParaRPr lang="en-US" sz="2800" b="1" dirty="0" smtClean="0"/>
          </a:p>
          <a:p>
            <a:r>
              <a:rPr lang="en-US" sz="2800" b="1" dirty="0" smtClean="0"/>
              <a:t>4. </a:t>
            </a:r>
            <a:r>
              <a:rPr lang="en-US" sz="2800" b="1" dirty="0" smtClean="0">
                <a:hlinkClick r:id="rId5"/>
              </a:rPr>
              <a:t>https://www.youtube.com/watch?v=4quCf3ygYac&amp;t=8s</a:t>
            </a:r>
            <a:r>
              <a:rPr lang="en-US" sz="2800" b="1" dirty="0" smtClean="0"/>
              <a:t> </a:t>
            </a:r>
            <a:endParaRPr lang="en-US" sz="2800" b="1" dirty="0"/>
          </a:p>
        </p:txBody>
      </p:sp>
    </p:spTree>
    <p:extLst>
      <p:ext uri="{BB962C8B-B14F-4D97-AF65-F5344CB8AC3E}">
        <p14:creationId xmlns:p14="http://schemas.microsoft.com/office/powerpoint/2010/main" val="881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424160" cy="1267097"/>
          </a:xfrm>
        </p:spPr>
        <p:txBody>
          <a:bodyPr>
            <a:normAutofit/>
          </a:bodyPr>
          <a:lstStyle/>
          <a:p>
            <a:r>
              <a:rPr lang="en-US" sz="3200" b="1" dirty="0" smtClean="0"/>
              <a:t>1. Visit Wikipedia: </a:t>
            </a:r>
            <a:r>
              <a:rPr lang="en-US" sz="3200" b="1" dirty="0" smtClean="0">
                <a:hlinkClick r:id="rId2"/>
              </a:rPr>
              <a:t>https://www.wikipedia.org/</a:t>
            </a:r>
            <a:r>
              <a:rPr lang="en-US" sz="3200" b="1" dirty="0" smtClean="0"/>
              <a:t> and </a:t>
            </a:r>
            <a:r>
              <a:rPr lang="en-US" sz="3200" b="1" dirty="0" smtClean="0"/>
              <a:t/>
            </a:r>
            <a:br>
              <a:rPr lang="en-US" sz="3200" b="1" dirty="0" smtClean="0"/>
            </a:br>
            <a:r>
              <a:rPr lang="en-US" sz="3200" b="1" dirty="0" smtClean="0"/>
              <a:t>select </a:t>
            </a:r>
            <a:r>
              <a:rPr lang="en-US" sz="3200" b="1" dirty="0" smtClean="0"/>
              <a:t>language of choice</a:t>
            </a:r>
            <a:endParaRPr lang="en-US" sz="32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1518" y="1045027"/>
            <a:ext cx="8583342" cy="5708469"/>
          </a:xfrm>
        </p:spPr>
      </p:pic>
    </p:spTree>
    <p:extLst>
      <p:ext uri="{BB962C8B-B14F-4D97-AF65-F5344CB8AC3E}">
        <p14:creationId xmlns:p14="http://schemas.microsoft.com/office/powerpoint/2010/main" val="82299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000260"/>
          </a:xfrm>
        </p:spPr>
        <p:txBody>
          <a:bodyPr>
            <a:noAutofit/>
          </a:bodyPr>
          <a:lstStyle/>
          <a:p>
            <a:r>
              <a:rPr lang="en-US" sz="3200" b="1" dirty="0" smtClean="0"/>
              <a:t>2</a:t>
            </a:r>
            <a:r>
              <a:rPr lang="en-US" sz="3200" b="1" dirty="0" smtClean="0"/>
              <a:t>. Click the "Sign in/create account" link in the upper </a:t>
            </a:r>
            <a:r>
              <a:rPr lang="en-US" sz="3200" b="1" dirty="0" smtClean="0"/>
              <a:t/>
            </a:r>
            <a:br>
              <a:rPr lang="en-US" sz="3200" b="1" dirty="0" smtClean="0"/>
            </a:br>
            <a:r>
              <a:rPr lang="en-US" sz="3200" b="1" dirty="0" smtClean="0"/>
              <a:t>right </a:t>
            </a:r>
            <a:r>
              <a:rPr lang="en-US" sz="3200" b="1" dirty="0" smtClean="0"/>
              <a:t>corner on the Wikipedia website.</a:t>
            </a:r>
            <a:br>
              <a:rPr lang="en-US" sz="3200" b="1" dirty="0" smtClean="0"/>
            </a:br>
            <a:endParaRPr lang="en-US" sz="3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521" y="1000260"/>
            <a:ext cx="7810320" cy="5857740"/>
          </a:xfrm>
        </p:spPr>
      </p:pic>
    </p:spTree>
    <p:extLst>
      <p:ext uri="{BB962C8B-B14F-4D97-AF65-F5344CB8AC3E}">
        <p14:creationId xmlns:p14="http://schemas.microsoft.com/office/powerpoint/2010/main" val="4141405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3589"/>
          </a:xfrm>
        </p:spPr>
        <p:txBody>
          <a:bodyPr>
            <a:noAutofit/>
          </a:bodyPr>
          <a:lstStyle/>
          <a:p>
            <a:r>
              <a:rPr lang="en-US" sz="2800" b="1" dirty="0" smtClean="0"/>
              <a:t>3. Click the link "Create One" above the boxes. This will </a:t>
            </a:r>
            <a:r>
              <a:rPr lang="en-US" sz="2800" b="1" dirty="0" smtClean="0"/>
              <a:t>take</a:t>
            </a:r>
            <a:br>
              <a:rPr lang="en-US" sz="2800" b="1" dirty="0" smtClean="0"/>
            </a:br>
            <a:r>
              <a:rPr lang="en-US" sz="2800" b="1" dirty="0" smtClean="0"/>
              <a:t>you </a:t>
            </a:r>
            <a:r>
              <a:rPr lang="en-US" sz="2800" b="1" dirty="0" smtClean="0"/>
              <a:t>to </a:t>
            </a:r>
            <a:r>
              <a:rPr lang="en-US" sz="2800" b="1" dirty="0" smtClean="0">
                <a:hlinkClick r:id="rId2"/>
              </a:rPr>
              <a:t>the account creation page</a:t>
            </a:r>
            <a:r>
              <a:rPr lang="en-US" sz="2800" b="1" dirty="0" smtClean="0"/>
              <a:t>.</a:t>
            </a:r>
            <a:endParaRPr lang="en-US" sz="28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28674"/>
            <a:ext cx="5740136" cy="502888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136" y="1528674"/>
            <a:ext cx="6451864" cy="5028880"/>
          </a:xfrm>
          <a:prstGeom prst="rect">
            <a:avLst/>
          </a:prstGeom>
        </p:spPr>
      </p:pic>
    </p:spTree>
    <p:extLst>
      <p:ext uri="{BB962C8B-B14F-4D97-AF65-F5344CB8AC3E}">
        <p14:creationId xmlns:p14="http://schemas.microsoft.com/office/powerpoint/2010/main" val="39440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71154"/>
          </a:xfrm>
        </p:spPr>
        <p:txBody>
          <a:bodyPr>
            <a:noAutofit/>
          </a:bodyPr>
          <a:lstStyle/>
          <a:p>
            <a:r>
              <a:rPr lang="en-US" sz="2400" b="1" dirty="0"/>
              <a:t>4</a:t>
            </a:r>
            <a:r>
              <a:rPr lang="en-US" sz="2400" b="1" dirty="0" smtClean="0"/>
              <a:t>. Type the captcha. Wikipedia now presents people with a simple captcha to solve to prevent against computer activated programs signing up. Type it in the box below (refresh the image if you must) and move on to the next step. </a:t>
            </a:r>
            <a:endParaRPr lang="en-US" sz="2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8068" y="1195253"/>
            <a:ext cx="7550331" cy="5662748"/>
          </a:xfrm>
        </p:spPr>
      </p:pic>
    </p:spTree>
    <p:extLst>
      <p:ext uri="{BB962C8B-B14F-4D97-AF65-F5344CB8AC3E}">
        <p14:creationId xmlns:p14="http://schemas.microsoft.com/office/powerpoint/2010/main" val="1461944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6023"/>
          </a:xfrm>
        </p:spPr>
        <p:txBody>
          <a:bodyPr/>
          <a:lstStyle/>
          <a:p>
            <a:pPr algn="ctr"/>
            <a:r>
              <a:rPr lang="en-US" b="1" dirty="0" smtClean="0"/>
              <a:t>Step 5</a:t>
            </a:r>
            <a:endParaRPr lang="en-US" b="1" dirty="0"/>
          </a:p>
        </p:txBody>
      </p:sp>
      <p:sp>
        <p:nvSpPr>
          <p:cNvPr id="3" name="Content Placeholder 2"/>
          <p:cNvSpPr>
            <a:spLocks noGrp="1"/>
          </p:cNvSpPr>
          <p:nvPr>
            <p:ph idx="1"/>
          </p:nvPr>
        </p:nvSpPr>
        <p:spPr>
          <a:xfrm>
            <a:off x="235131" y="1175656"/>
            <a:ext cx="11691258" cy="5525589"/>
          </a:xfrm>
        </p:spPr>
        <p:txBody>
          <a:bodyPr>
            <a:normAutofit/>
          </a:bodyPr>
          <a:lstStyle/>
          <a:p>
            <a:r>
              <a:rPr lang="en-US" b="1" dirty="0" smtClean="0"/>
              <a:t>Enter your desired user name in the "Username:</a:t>
            </a:r>
            <a:r>
              <a:rPr lang="en-US" dirty="0" smtClean="0"/>
              <a:t>" box. This will be the name of your account. For suggestions for usernames, see below. </a:t>
            </a:r>
          </a:p>
          <a:p>
            <a:endParaRPr lang="en-US" dirty="0" smtClean="0"/>
          </a:p>
          <a:p>
            <a:pPr lvl="1"/>
            <a:r>
              <a:rPr lang="en-US" dirty="0" smtClean="0"/>
              <a:t>Scramble your real name. No one will know. Make it an anagram, meaning that they are words that can be rearranged to form, in this case, your real name.</a:t>
            </a:r>
          </a:p>
          <a:p>
            <a:pPr lvl="1"/>
            <a:r>
              <a:rPr lang="en-US" dirty="0" smtClean="0"/>
              <a:t>Look to social media. If you have a social media account, you can use the same username as your social media username (if it is not taken), but you may not want to do so if you are a famous user.</a:t>
            </a:r>
          </a:p>
          <a:p>
            <a:pPr lvl="1"/>
            <a:r>
              <a:rPr lang="en-US" dirty="0" smtClean="0"/>
              <a:t>Think creatively. Have any passions, including computers, languages, companies, etc.? Choose a username suitable for your interests.</a:t>
            </a:r>
          </a:p>
          <a:p>
            <a:pPr lvl="1"/>
            <a:r>
              <a:rPr lang="en-US" dirty="0" smtClean="0"/>
              <a:t>Don't choose a username that promotes another business, flags you as a vandal, impersonates an admin, or is just plain annoying. Those get blocked quickly.</a:t>
            </a:r>
          </a:p>
          <a:p>
            <a:pPr marL="0" indent="0">
              <a:buNone/>
            </a:pPr>
            <a:endParaRPr lang="en-US" dirty="0"/>
          </a:p>
        </p:txBody>
      </p:sp>
    </p:spTree>
    <p:extLst>
      <p:ext uri="{BB962C8B-B14F-4D97-AF65-F5344CB8AC3E}">
        <p14:creationId xmlns:p14="http://schemas.microsoft.com/office/powerpoint/2010/main" val="639930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400"/>
          </a:xfrm>
        </p:spPr>
        <p:txBody>
          <a:bodyPr>
            <a:normAutofit fontScale="90000"/>
          </a:bodyPr>
          <a:lstStyle/>
          <a:p>
            <a:r>
              <a:rPr lang="en-US" sz="3600" b="1" dirty="0" smtClean="0"/>
              <a:t>Step 5: Enter your desired user name in the </a:t>
            </a:r>
            <a:r>
              <a:rPr lang="en-US" sz="3600" b="1" dirty="0"/>
              <a:t/>
            </a:r>
            <a:br>
              <a:rPr lang="en-US" sz="3600" b="1" dirty="0"/>
            </a:br>
            <a:r>
              <a:rPr lang="en-US" sz="3600" b="1" dirty="0" smtClean="0"/>
              <a:t>"</a:t>
            </a:r>
            <a:r>
              <a:rPr lang="en-US" sz="3600" b="1" dirty="0" smtClean="0"/>
              <a:t>Username:" box</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8435" y="1097280"/>
            <a:ext cx="7680959" cy="5760720"/>
          </a:xfrm>
        </p:spPr>
      </p:pic>
    </p:spTree>
    <p:extLst>
      <p:ext uri="{BB962C8B-B14F-4D97-AF65-F5344CB8AC3E}">
        <p14:creationId xmlns:p14="http://schemas.microsoft.com/office/powerpoint/2010/main" val="2289295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45029"/>
          </a:xfrm>
        </p:spPr>
        <p:txBody>
          <a:bodyPr>
            <a:noAutofit/>
          </a:bodyPr>
          <a:lstStyle/>
          <a:p>
            <a:r>
              <a:rPr lang="en-US" sz="2800" b="1" dirty="0" smtClean="0"/>
              <a:t>6. Enter a password in the "Password:" box. Make sure that you can </a:t>
            </a:r>
            <a:r>
              <a:rPr lang="en-US" sz="2800" b="1" dirty="0" smtClean="0">
                <a:hlinkClick r:id="rId2" tooltip="Create a Password You Can Remember"/>
              </a:rPr>
              <a:t>remember your password</a:t>
            </a:r>
            <a:r>
              <a:rPr lang="en-US" sz="2800" b="1" dirty="0" smtClean="0"/>
              <a:t>, but for it to be hard for anyone else to guess. </a:t>
            </a:r>
            <a:endParaRPr lang="en-US" sz="28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5436" y="1093290"/>
            <a:ext cx="7928095" cy="5764710"/>
          </a:xfrm>
        </p:spPr>
      </p:pic>
    </p:spTree>
    <p:extLst>
      <p:ext uri="{BB962C8B-B14F-4D97-AF65-F5344CB8AC3E}">
        <p14:creationId xmlns:p14="http://schemas.microsoft.com/office/powerpoint/2010/main" val="2812192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62594"/>
          </a:xfrm>
        </p:spPr>
        <p:txBody>
          <a:bodyPr>
            <a:noAutofit/>
          </a:bodyPr>
          <a:lstStyle/>
          <a:p>
            <a:r>
              <a:rPr lang="en-US" sz="3600" b="1" dirty="0" smtClean="0"/>
              <a:t>7. Re-enter the same password as above in the "Confirm Password:" box. </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2126" y="1280161"/>
            <a:ext cx="7412052" cy="5559040"/>
          </a:xfrm>
        </p:spPr>
      </p:pic>
    </p:spTree>
    <p:extLst>
      <p:ext uri="{BB962C8B-B14F-4D97-AF65-F5344CB8AC3E}">
        <p14:creationId xmlns:p14="http://schemas.microsoft.com/office/powerpoint/2010/main" val="21019247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103</TotalTime>
  <Words>384</Words>
  <Application>Microsoft Office PowerPoint</Application>
  <PresentationFormat>Widescreen</PresentationFormat>
  <Paragraphs>27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How to Create a Wikipedia Account</vt:lpstr>
      <vt:lpstr>1. Visit Wikipedia: https://www.wikipedia.org/ and  select language of choice</vt:lpstr>
      <vt:lpstr>2. Click the "Sign in/create account" link in the upper  right corner on the Wikipedia website. </vt:lpstr>
      <vt:lpstr>3. Click the link "Create One" above the boxes. This will take you to the account creation page.</vt:lpstr>
      <vt:lpstr>4. Type the captcha. Wikipedia now presents people with a simple captcha to solve to prevent against computer activated programs signing up. Type it in the box below (refresh the image if you must) and move on to the next step. </vt:lpstr>
      <vt:lpstr>Step 5</vt:lpstr>
      <vt:lpstr>Step 5: Enter your desired user name in the  "Username:" box</vt:lpstr>
      <vt:lpstr>6. Enter a password in the "Password:" box. Make sure that you can remember your password, but for it to be hard for anyone else to guess. </vt:lpstr>
      <vt:lpstr>7. Re-enter the same password as above in the "Confirm Password:" box. </vt:lpstr>
      <vt:lpstr>8. Enter your e-mail address in the "E-mail" box if you want to.  For more information about this, see below in the "Tips" section. </vt:lpstr>
      <vt:lpstr>9. Click the big "Create account" button.  </vt:lpstr>
      <vt:lpstr>10. Congratulations! You are now a registered user in Wikipedia!  </vt:lpstr>
      <vt:lpstr>Additional Useful Links: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 Wikipedia Account</dc:title>
  <dc:creator>Windows User</dc:creator>
  <cp:lastModifiedBy>Windows User</cp:lastModifiedBy>
  <cp:revision>37</cp:revision>
  <dcterms:created xsi:type="dcterms:W3CDTF">2020-04-02T17:57:07Z</dcterms:created>
  <dcterms:modified xsi:type="dcterms:W3CDTF">2020-04-09T08:28:00Z</dcterms:modified>
</cp:coreProperties>
</file>